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fntdata" ContentType="application/x-fontdata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7" r:id="rId2"/>
    <p:sldId id="258" r:id="rId3"/>
    <p:sldId id="267" r:id="rId4"/>
    <p:sldId id="308" r:id="rId5"/>
    <p:sldId id="309" r:id="rId6"/>
    <p:sldId id="273" r:id="rId7"/>
    <p:sldId id="310" r:id="rId8"/>
    <p:sldId id="292" r:id="rId9"/>
    <p:sldId id="274" r:id="rId10"/>
    <p:sldId id="293" r:id="rId11"/>
    <p:sldId id="294" r:id="rId12"/>
  </p:sldIdLst>
  <p:sldSz cx="12192000" cy="6858000"/>
  <p:notesSz cx="6858000" cy="9144000"/>
  <p:embeddedFontLst>
    <p:embeddedFont>
      <p:font typeface="Calibri" panose="020F0502020204030204" pitchFamily="34" charset="0"/>
      <p:regular r:id="rId13"/>
      <p:bold r:id="rId14"/>
      <p:italic r:id="rId15"/>
      <p:boldItalic r:id="rId16"/>
    </p:embeddedFont>
    <p:embeddedFont>
      <p:font typeface="Footlight MT Light" panose="0204060206030A020304" pitchFamily="18" charset="77"/>
      <p:regular r:id="rId17"/>
    </p:embeddedFont>
    <p:embeddedFont>
      <p:font typeface="Nickainley Normal" pitchFamily="2" charset="77"/>
      <p:regular r:id="rId18"/>
    </p:embeddedFont>
  </p:embeddedFontLst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E2783"/>
    <a:srgbClr val="C3BBDC"/>
    <a:srgbClr val="E9DAC1"/>
    <a:srgbClr val="B6BBDC"/>
    <a:srgbClr val="4E4FA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207" autoAdjust="0"/>
    <p:restoredTop sz="96327"/>
  </p:normalViewPr>
  <p:slideViewPr>
    <p:cSldViewPr snapToGrid="0">
      <p:cViewPr varScale="1">
        <p:scale>
          <a:sx n="123" d="100"/>
          <a:sy n="123" d="100"/>
        </p:scale>
        <p:origin x="1296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customXml" Target="../customXml/item3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5.fntdata"/><Relationship Id="rId25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ustomXml" Target="../customXml/item1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UNB - AMa - Wanessa Cristina Reis Ribeiro" userId="cfec2968-652d-4b1c-88d7-e41096db917c" providerId="ADAL" clId="{F05496F5-76B4-6B42-8631-3E8A5BA94455}"/>
    <pc:docChg chg="modSld">
      <pc:chgData name="UNB - AMa - Wanessa Cristina Reis Ribeiro" userId="cfec2968-652d-4b1c-88d7-e41096db917c" providerId="ADAL" clId="{F05496F5-76B4-6B42-8631-3E8A5BA94455}" dt="2022-09-26T11:30:30.137" v="33" actId="1076"/>
      <pc:docMkLst>
        <pc:docMk/>
      </pc:docMkLst>
      <pc:sldChg chg="modSp mod">
        <pc:chgData name="UNB - AMa - Wanessa Cristina Reis Ribeiro" userId="cfec2968-652d-4b1c-88d7-e41096db917c" providerId="ADAL" clId="{F05496F5-76B4-6B42-8631-3E8A5BA94455}" dt="2022-09-26T11:28:30.420" v="6" actId="1076"/>
        <pc:sldMkLst>
          <pc:docMk/>
          <pc:sldMk cId="2433216380" sldId="258"/>
        </pc:sldMkLst>
        <pc:spChg chg="mod">
          <ac:chgData name="UNB - AMa - Wanessa Cristina Reis Ribeiro" userId="cfec2968-652d-4b1c-88d7-e41096db917c" providerId="ADAL" clId="{F05496F5-76B4-6B42-8631-3E8A5BA94455}" dt="2022-09-26T11:28:20.041" v="2" actId="1076"/>
          <ac:spMkLst>
            <pc:docMk/>
            <pc:sldMk cId="2433216380" sldId="258"/>
            <ac:spMk id="2" creationId="{425D5C5C-E101-870F-FB8D-3D9B719E2A86}"/>
          </ac:spMkLst>
        </pc:spChg>
        <pc:spChg chg="mod">
          <ac:chgData name="UNB - AMa - Wanessa Cristina Reis Ribeiro" userId="cfec2968-652d-4b1c-88d7-e41096db917c" providerId="ADAL" clId="{F05496F5-76B4-6B42-8631-3E8A5BA94455}" dt="2022-09-26T11:28:30.420" v="6" actId="1076"/>
          <ac:spMkLst>
            <pc:docMk/>
            <pc:sldMk cId="2433216380" sldId="258"/>
            <ac:spMk id="26" creationId="{DC0D46A4-B1D4-DF51-296D-71ECA404F641}"/>
          </ac:spMkLst>
        </pc:spChg>
      </pc:sldChg>
      <pc:sldChg chg="modSp mod">
        <pc:chgData name="UNB - AMa - Wanessa Cristina Reis Ribeiro" userId="cfec2968-652d-4b1c-88d7-e41096db917c" providerId="ADAL" clId="{F05496F5-76B4-6B42-8631-3E8A5BA94455}" dt="2022-09-26T11:28:47.325" v="10" actId="1076"/>
        <pc:sldMkLst>
          <pc:docMk/>
          <pc:sldMk cId="749341032" sldId="267"/>
        </pc:sldMkLst>
        <pc:spChg chg="mod">
          <ac:chgData name="UNB - AMa - Wanessa Cristina Reis Ribeiro" userId="cfec2968-652d-4b1c-88d7-e41096db917c" providerId="ADAL" clId="{F05496F5-76B4-6B42-8631-3E8A5BA94455}" dt="2022-09-26T11:28:47.325" v="10" actId="1076"/>
          <ac:spMkLst>
            <pc:docMk/>
            <pc:sldMk cId="749341032" sldId="267"/>
            <ac:spMk id="23" creationId="{00000000-0000-0000-0000-000000000000}"/>
          </ac:spMkLst>
        </pc:spChg>
      </pc:sldChg>
      <pc:sldChg chg="modSp mod">
        <pc:chgData name="UNB - AMa - Wanessa Cristina Reis Ribeiro" userId="cfec2968-652d-4b1c-88d7-e41096db917c" providerId="ADAL" clId="{F05496F5-76B4-6B42-8631-3E8A5BA94455}" dt="2022-09-26T11:29:47.397" v="19" actId="1076"/>
        <pc:sldMkLst>
          <pc:docMk/>
          <pc:sldMk cId="1109400992" sldId="273"/>
        </pc:sldMkLst>
        <pc:spChg chg="mod">
          <ac:chgData name="UNB - AMa - Wanessa Cristina Reis Ribeiro" userId="cfec2968-652d-4b1c-88d7-e41096db917c" providerId="ADAL" clId="{F05496F5-76B4-6B42-8631-3E8A5BA94455}" dt="2022-09-26T11:29:47.397" v="19" actId="1076"/>
          <ac:spMkLst>
            <pc:docMk/>
            <pc:sldMk cId="1109400992" sldId="273"/>
            <ac:spMk id="22" creationId="{12E72040-AE66-13C4-4AE4-6B9FF3EC70C1}"/>
          </ac:spMkLst>
        </pc:spChg>
      </pc:sldChg>
      <pc:sldChg chg="modSp mod">
        <pc:chgData name="UNB - AMa - Wanessa Cristina Reis Ribeiro" userId="cfec2968-652d-4b1c-88d7-e41096db917c" providerId="ADAL" clId="{F05496F5-76B4-6B42-8631-3E8A5BA94455}" dt="2022-09-26T11:30:12.016" v="26" actId="1076"/>
        <pc:sldMkLst>
          <pc:docMk/>
          <pc:sldMk cId="2806844550" sldId="274"/>
        </pc:sldMkLst>
        <pc:spChg chg="mod">
          <ac:chgData name="UNB - AMa - Wanessa Cristina Reis Ribeiro" userId="cfec2968-652d-4b1c-88d7-e41096db917c" providerId="ADAL" clId="{F05496F5-76B4-6B42-8631-3E8A5BA94455}" dt="2022-09-26T11:30:12.016" v="26" actId="1076"/>
          <ac:spMkLst>
            <pc:docMk/>
            <pc:sldMk cId="2806844550" sldId="274"/>
            <ac:spMk id="12" creationId="{0C42946C-B531-A055-53DE-58F047B9ACA8}"/>
          </ac:spMkLst>
        </pc:spChg>
      </pc:sldChg>
      <pc:sldChg chg="modSp mod">
        <pc:chgData name="UNB - AMa - Wanessa Cristina Reis Ribeiro" userId="cfec2968-652d-4b1c-88d7-e41096db917c" providerId="ADAL" clId="{F05496F5-76B4-6B42-8631-3E8A5BA94455}" dt="2022-09-26T11:30:20.365" v="30" actId="207"/>
        <pc:sldMkLst>
          <pc:docMk/>
          <pc:sldMk cId="3386527472" sldId="293"/>
        </pc:sldMkLst>
        <pc:spChg chg="mod">
          <ac:chgData name="UNB - AMa - Wanessa Cristina Reis Ribeiro" userId="cfec2968-652d-4b1c-88d7-e41096db917c" providerId="ADAL" clId="{F05496F5-76B4-6B42-8631-3E8A5BA94455}" dt="2022-09-26T11:30:20.365" v="30" actId="207"/>
          <ac:spMkLst>
            <pc:docMk/>
            <pc:sldMk cId="3386527472" sldId="293"/>
            <ac:spMk id="3" creationId="{9E3DECC0-F8E5-70CA-E11C-D2529E11ABD4}"/>
          </ac:spMkLst>
        </pc:spChg>
      </pc:sldChg>
      <pc:sldChg chg="modSp mod">
        <pc:chgData name="UNB - AMa - Wanessa Cristina Reis Ribeiro" userId="cfec2968-652d-4b1c-88d7-e41096db917c" providerId="ADAL" clId="{F05496F5-76B4-6B42-8631-3E8A5BA94455}" dt="2022-09-26T11:30:30.137" v="33" actId="1076"/>
        <pc:sldMkLst>
          <pc:docMk/>
          <pc:sldMk cId="651803828" sldId="294"/>
        </pc:sldMkLst>
        <pc:spChg chg="mod">
          <ac:chgData name="UNB - AMa - Wanessa Cristina Reis Ribeiro" userId="cfec2968-652d-4b1c-88d7-e41096db917c" providerId="ADAL" clId="{F05496F5-76B4-6B42-8631-3E8A5BA94455}" dt="2022-09-26T11:30:30.137" v="33" actId="1076"/>
          <ac:spMkLst>
            <pc:docMk/>
            <pc:sldMk cId="651803828" sldId="294"/>
            <ac:spMk id="4" creationId="{E6975E4B-AF65-2D32-15FE-6877D8DFC061}"/>
          </ac:spMkLst>
        </pc:spChg>
      </pc:sldChg>
      <pc:sldChg chg="modSp mod">
        <pc:chgData name="UNB - AMa - Wanessa Cristina Reis Ribeiro" userId="cfec2968-652d-4b1c-88d7-e41096db917c" providerId="ADAL" clId="{F05496F5-76B4-6B42-8631-3E8A5BA94455}" dt="2022-09-26T11:29:13.399" v="14" actId="2710"/>
        <pc:sldMkLst>
          <pc:docMk/>
          <pc:sldMk cId="2788589560" sldId="308"/>
        </pc:sldMkLst>
        <pc:spChg chg="mod">
          <ac:chgData name="UNB - AMa - Wanessa Cristina Reis Ribeiro" userId="cfec2968-652d-4b1c-88d7-e41096db917c" providerId="ADAL" clId="{F05496F5-76B4-6B42-8631-3E8A5BA94455}" dt="2022-09-26T11:29:13.399" v="14" actId="2710"/>
          <ac:spMkLst>
            <pc:docMk/>
            <pc:sldMk cId="2788589560" sldId="308"/>
            <ac:spMk id="10" creationId="{D5A0F2E9-4427-C9F5-336F-061DD0C8104D}"/>
          </ac:spMkLst>
        </pc:spChg>
      </pc:sldChg>
      <pc:sldChg chg="modSp mod">
        <pc:chgData name="UNB - AMa - Wanessa Cristina Reis Ribeiro" userId="cfec2968-652d-4b1c-88d7-e41096db917c" providerId="ADAL" clId="{F05496F5-76B4-6B42-8631-3E8A5BA94455}" dt="2022-09-26T11:29:31.874" v="16" actId="255"/>
        <pc:sldMkLst>
          <pc:docMk/>
          <pc:sldMk cId="905390572" sldId="309"/>
        </pc:sldMkLst>
        <pc:spChg chg="mod">
          <ac:chgData name="UNB - AMa - Wanessa Cristina Reis Ribeiro" userId="cfec2968-652d-4b1c-88d7-e41096db917c" providerId="ADAL" clId="{F05496F5-76B4-6B42-8631-3E8A5BA94455}" dt="2022-09-26T11:29:31.874" v="16" actId="255"/>
          <ac:spMkLst>
            <pc:docMk/>
            <pc:sldMk cId="905390572" sldId="309"/>
            <ac:spMk id="6" creationId="{DA9B81AB-B7DF-FC98-ABE8-C5B2F19E0C29}"/>
          </ac:spMkLst>
        </pc:spChg>
      </pc:sldChg>
      <pc:sldChg chg="modSp mod">
        <pc:chgData name="UNB - AMa - Wanessa Cristina Reis Ribeiro" userId="cfec2968-652d-4b1c-88d7-e41096db917c" providerId="ADAL" clId="{F05496F5-76B4-6B42-8631-3E8A5BA94455}" dt="2022-09-26T11:29:58.637" v="22" actId="1076"/>
        <pc:sldMkLst>
          <pc:docMk/>
          <pc:sldMk cId="1239574050" sldId="310"/>
        </pc:sldMkLst>
        <pc:spChg chg="mod">
          <ac:chgData name="UNB - AMa - Wanessa Cristina Reis Ribeiro" userId="cfec2968-652d-4b1c-88d7-e41096db917c" providerId="ADAL" clId="{F05496F5-76B4-6B42-8631-3E8A5BA94455}" dt="2022-09-26T11:29:58.637" v="22" actId="1076"/>
          <ac:spMkLst>
            <pc:docMk/>
            <pc:sldMk cId="1239574050" sldId="310"/>
            <ac:spMk id="5" creationId="{95A249CE-B6BF-9940-16F9-ECF70494168F}"/>
          </ac:spMkLst>
        </pc:spChg>
        <pc:spChg chg="mod">
          <ac:chgData name="UNB - AMa - Wanessa Cristina Reis Ribeiro" userId="cfec2968-652d-4b1c-88d7-e41096db917c" providerId="ADAL" clId="{F05496F5-76B4-6B42-8631-3E8A5BA94455}" dt="2022-09-26T11:29:56.429" v="21" actId="255"/>
          <ac:spMkLst>
            <pc:docMk/>
            <pc:sldMk cId="1239574050" sldId="310"/>
            <ac:spMk id="28" creationId="{56CD80D6-66AF-66EB-8996-86736FA3391C}"/>
          </ac:spMkLst>
        </pc:spChg>
        <pc:spChg chg="mod">
          <ac:chgData name="UNB - AMa - Wanessa Cristina Reis Ribeiro" userId="cfec2968-652d-4b1c-88d7-e41096db917c" providerId="ADAL" clId="{F05496F5-76B4-6B42-8631-3E8A5BA94455}" dt="2022-09-26T11:29:56.429" v="21" actId="255"/>
          <ac:spMkLst>
            <pc:docMk/>
            <pc:sldMk cId="1239574050" sldId="310"/>
            <ac:spMk id="29" creationId="{E120A483-43CE-118D-0483-79E8158129DB}"/>
          </ac:spMkLst>
        </pc:spChg>
        <pc:spChg chg="mod">
          <ac:chgData name="UNB - AMa - Wanessa Cristina Reis Ribeiro" userId="cfec2968-652d-4b1c-88d7-e41096db917c" providerId="ADAL" clId="{F05496F5-76B4-6B42-8631-3E8A5BA94455}" dt="2022-09-26T11:29:56.429" v="21" actId="255"/>
          <ac:spMkLst>
            <pc:docMk/>
            <pc:sldMk cId="1239574050" sldId="310"/>
            <ac:spMk id="30" creationId="{73AF8148-180A-640A-10CB-827FA9D2D2D4}"/>
          </ac:spMkLst>
        </pc:spChg>
        <pc:spChg chg="mod">
          <ac:chgData name="UNB - AMa - Wanessa Cristina Reis Ribeiro" userId="cfec2968-652d-4b1c-88d7-e41096db917c" providerId="ADAL" clId="{F05496F5-76B4-6B42-8631-3E8A5BA94455}" dt="2022-09-26T11:29:56.429" v="21" actId="255"/>
          <ac:spMkLst>
            <pc:docMk/>
            <pc:sldMk cId="1239574050" sldId="310"/>
            <ac:spMk id="31" creationId="{03D67698-2E8C-472A-0596-838186496963}"/>
          </ac:spMkLst>
        </pc:spChg>
        <pc:spChg chg="mod">
          <ac:chgData name="UNB - AMa - Wanessa Cristina Reis Ribeiro" userId="cfec2968-652d-4b1c-88d7-e41096db917c" providerId="ADAL" clId="{F05496F5-76B4-6B42-8631-3E8A5BA94455}" dt="2022-09-26T11:29:56.429" v="21" actId="255"/>
          <ac:spMkLst>
            <pc:docMk/>
            <pc:sldMk cId="1239574050" sldId="310"/>
            <ac:spMk id="32" creationId="{66249614-E25B-7BE2-0B93-BA6A76523E67}"/>
          </ac:spMkLst>
        </pc:spChg>
        <pc:spChg chg="mod">
          <ac:chgData name="UNB - AMa - Wanessa Cristina Reis Ribeiro" userId="cfec2968-652d-4b1c-88d7-e41096db917c" providerId="ADAL" clId="{F05496F5-76B4-6B42-8631-3E8A5BA94455}" dt="2022-09-26T11:29:56.429" v="21" actId="255"/>
          <ac:spMkLst>
            <pc:docMk/>
            <pc:sldMk cId="1239574050" sldId="310"/>
            <ac:spMk id="33" creationId="{C6E52275-2A86-557D-A11B-377423693715}"/>
          </ac:spMkLst>
        </pc:spChg>
        <pc:spChg chg="mod">
          <ac:chgData name="UNB - AMa - Wanessa Cristina Reis Ribeiro" userId="cfec2968-652d-4b1c-88d7-e41096db917c" providerId="ADAL" clId="{F05496F5-76B4-6B42-8631-3E8A5BA94455}" dt="2022-09-26T11:29:56.429" v="21" actId="255"/>
          <ac:spMkLst>
            <pc:docMk/>
            <pc:sldMk cId="1239574050" sldId="310"/>
            <ac:spMk id="34" creationId="{AE4D6E05-E7FD-7B9D-AC9B-00C040E483C1}"/>
          </ac:spMkLst>
        </pc:spChg>
      </pc:sldChg>
    </pc:docChg>
  </pc:docChgLst>
  <pc:docChgLst>
    <pc:chgData name="UNB - AMa - Wanessa Cristina Reis Ribeiro" userId="cfec2968-652d-4b1c-88d7-e41096db917c" providerId="ADAL" clId="{9621F674-9A1B-2F42-863F-6227F744992D}"/>
    <pc:docChg chg="modSld">
      <pc:chgData name="UNB - AMa - Wanessa Cristina Reis Ribeiro" userId="cfec2968-652d-4b1c-88d7-e41096db917c" providerId="ADAL" clId="{9621F674-9A1B-2F42-863F-6227F744992D}" dt="2022-09-11T18:57:02.036" v="3" actId="255"/>
      <pc:docMkLst>
        <pc:docMk/>
      </pc:docMkLst>
      <pc:sldChg chg="modSp mod">
        <pc:chgData name="UNB - AMa - Wanessa Cristina Reis Ribeiro" userId="cfec2968-652d-4b1c-88d7-e41096db917c" providerId="ADAL" clId="{9621F674-9A1B-2F42-863F-6227F744992D}" dt="2022-09-11T18:56:52.686" v="0" actId="255"/>
        <pc:sldMkLst>
          <pc:docMk/>
          <pc:sldMk cId="1109400992" sldId="273"/>
        </pc:sldMkLst>
        <pc:spChg chg="mod">
          <ac:chgData name="UNB - AMa - Wanessa Cristina Reis Ribeiro" userId="cfec2968-652d-4b1c-88d7-e41096db917c" providerId="ADAL" clId="{9621F674-9A1B-2F42-863F-6227F744992D}" dt="2022-09-11T18:56:52.686" v="0" actId="255"/>
          <ac:spMkLst>
            <pc:docMk/>
            <pc:sldMk cId="1109400992" sldId="273"/>
            <ac:spMk id="20" creationId="{64E150AD-0920-7758-1E44-057026EF03E5}"/>
          </ac:spMkLst>
        </pc:spChg>
      </pc:sldChg>
      <pc:sldChg chg="modSp mod">
        <pc:chgData name="UNB - AMa - Wanessa Cristina Reis Ribeiro" userId="cfec2968-652d-4b1c-88d7-e41096db917c" providerId="ADAL" clId="{9621F674-9A1B-2F42-863F-6227F744992D}" dt="2022-09-11T18:56:57.812" v="2" actId="1076"/>
        <pc:sldMkLst>
          <pc:docMk/>
          <pc:sldMk cId="2069890602" sldId="292"/>
        </pc:sldMkLst>
        <pc:spChg chg="mod">
          <ac:chgData name="UNB - AMa - Wanessa Cristina Reis Ribeiro" userId="cfec2968-652d-4b1c-88d7-e41096db917c" providerId="ADAL" clId="{9621F674-9A1B-2F42-863F-6227F744992D}" dt="2022-09-11T18:56:57.812" v="2" actId="1076"/>
          <ac:spMkLst>
            <pc:docMk/>
            <pc:sldMk cId="2069890602" sldId="292"/>
            <ac:spMk id="6" creationId="{DEE1B5A2-8AA3-A35A-E710-304EC74D42F1}"/>
          </ac:spMkLst>
        </pc:spChg>
      </pc:sldChg>
      <pc:sldChg chg="modSp mod">
        <pc:chgData name="UNB - AMa - Wanessa Cristina Reis Ribeiro" userId="cfec2968-652d-4b1c-88d7-e41096db917c" providerId="ADAL" clId="{9621F674-9A1B-2F42-863F-6227F744992D}" dt="2022-09-11T18:57:02.036" v="3" actId="255"/>
        <pc:sldMkLst>
          <pc:docMk/>
          <pc:sldMk cId="3386527472" sldId="293"/>
        </pc:sldMkLst>
        <pc:spChg chg="mod">
          <ac:chgData name="UNB - AMa - Wanessa Cristina Reis Ribeiro" userId="cfec2968-652d-4b1c-88d7-e41096db917c" providerId="ADAL" clId="{9621F674-9A1B-2F42-863F-6227F744992D}" dt="2022-09-11T18:57:02.036" v="3" actId="255"/>
          <ac:spMkLst>
            <pc:docMk/>
            <pc:sldMk cId="3386527472" sldId="293"/>
            <ac:spMk id="23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1" y="1"/>
            <a:ext cx="12192000" cy="6858000"/>
          </a:xfrm>
          <a:prstGeom prst="rect">
            <a:avLst/>
          </a:prstGeom>
          <a:solidFill>
            <a:schemeClr val="bg2">
              <a:lumMod val="95000"/>
            </a:schemeClr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298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4439478" y="0"/>
            <a:ext cx="3843131" cy="641405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5579165" y="3644348"/>
            <a:ext cx="6612835" cy="3213651"/>
          </a:xfrm>
          <a:prstGeom prst="rect">
            <a:avLst/>
          </a:prstGeom>
          <a:solidFill>
            <a:schemeClr val="bg2">
              <a:lumMod val="95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2305877" y="609601"/>
            <a:ext cx="4472609" cy="2425147"/>
          </a:xfrm>
          <a:prstGeom prst="rect">
            <a:avLst/>
          </a:prstGeom>
          <a:solidFill>
            <a:schemeClr val="bg2">
              <a:lumMod val="95000"/>
            </a:schemeClr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2908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621085" y="443948"/>
            <a:ext cx="3843131" cy="641405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705053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882502"/>
            <a:ext cx="12192000" cy="5002103"/>
          </a:xfrm>
          <a:prstGeom prst="rect">
            <a:avLst/>
          </a:prstGeom>
          <a:solidFill>
            <a:srgbClr val="C3BBDC">
              <a:alpha val="3364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522383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8512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79083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3" r:id="rId3"/>
    <p:sldLayoutId id="2147483670" r:id="rId4"/>
    <p:sldLayoutId id="2147483675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Espaço Reservado para Imagem 25">
            <a:extLst>
              <a:ext uri="{FF2B5EF4-FFF2-40B4-BE49-F238E27FC236}">
                <a16:creationId xmlns:a16="http://schemas.microsoft.com/office/drawing/2014/main" id="{ACF8F83B-AF7E-6533-825B-4D99D37B1EF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03" b="11703"/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15" name="Imagem 14">
            <a:extLst>
              <a:ext uri="{FF2B5EF4-FFF2-40B4-BE49-F238E27FC236}">
                <a16:creationId xmlns:a16="http://schemas.microsoft.com/office/drawing/2014/main" id="{5EDEE746-FD74-E9A2-297E-FE74C38BC4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7965" y="-244549"/>
            <a:ext cx="3195345" cy="6973702"/>
          </a:xfrm>
          <a:prstGeom prst="rect">
            <a:avLst/>
          </a:prstGeom>
        </p:spPr>
      </p:pic>
      <p:pic>
        <p:nvPicPr>
          <p:cNvPr id="20" name="Imagem 19">
            <a:extLst>
              <a:ext uri="{FF2B5EF4-FFF2-40B4-BE49-F238E27FC236}">
                <a16:creationId xmlns:a16="http://schemas.microsoft.com/office/drawing/2014/main" id="{1BCBE382-FB98-7387-DBF7-B511AC6972F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40239" y="4881265"/>
            <a:ext cx="2014197" cy="1212850"/>
          </a:xfrm>
          <a:prstGeom prst="rect">
            <a:avLst/>
          </a:prstGeom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8DC4142F-C02E-179D-8884-86E4ADDDB48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9460" y="-61710"/>
            <a:ext cx="7966568" cy="6973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1964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66BE7199-803D-3870-7961-193E5B899BE8}"/>
              </a:ext>
            </a:extLst>
          </p:cNvPr>
          <p:cNvSpPr/>
          <p:nvPr/>
        </p:nvSpPr>
        <p:spPr>
          <a:xfrm>
            <a:off x="2734061" y="1940384"/>
            <a:ext cx="6799799" cy="3816372"/>
          </a:xfrm>
          <a:prstGeom prst="rect">
            <a:avLst/>
          </a:prstGeom>
          <a:solidFill>
            <a:srgbClr val="C3BB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3" name="TextBox 22"/>
          <p:cNvSpPr txBox="1"/>
          <p:nvPr/>
        </p:nvSpPr>
        <p:spPr>
          <a:xfrm>
            <a:off x="2734061" y="1017054"/>
            <a:ext cx="652110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45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Princípio</a:t>
            </a:r>
            <a:r>
              <a:rPr lang="id-ID" sz="45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45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de</a:t>
            </a:r>
            <a:r>
              <a:rPr lang="id-ID" sz="45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45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sucesso</a:t>
            </a:r>
            <a:endParaRPr lang="en-US" sz="4500" dirty="0">
              <a:solidFill>
                <a:srgbClr val="4E2783"/>
              </a:solidFill>
              <a:latin typeface="Footlight MT Light" panose="0204060206030A020304" pitchFamily="18" charset="77"/>
            </a:endParaRP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7D8E3B2C-B445-EB1E-EDE0-B821121713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0077" y="563146"/>
            <a:ext cx="1168247" cy="1596056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3DECC0-F8E5-70CA-E11C-D2529E11ABD4}"/>
              </a:ext>
            </a:extLst>
          </p:cNvPr>
          <p:cNvSpPr txBox="1">
            <a:spLocks/>
          </p:cNvSpPr>
          <p:nvPr/>
        </p:nvSpPr>
        <p:spPr>
          <a:xfrm>
            <a:off x="4545907" y="2842059"/>
            <a:ext cx="3914170" cy="92333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pt-BR" sz="2000" b="1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L </a:t>
            </a:r>
            <a:r>
              <a:rPr lang="pt-BR" sz="20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– Libertação dos bloqueios    </a:t>
            </a:r>
          </a:p>
          <a:p>
            <a:pPr marL="0" indent="0">
              <a:buNone/>
            </a:pPr>
            <a:r>
              <a:rPr lang="pt-BR" sz="2000" b="1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O</a:t>
            </a:r>
            <a:r>
              <a:rPr lang="pt-BR" sz="20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 – Ouvido atento</a:t>
            </a:r>
          </a:p>
          <a:p>
            <a:pPr marL="0" indent="0">
              <a:buNone/>
            </a:pPr>
            <a:r>
              <a:rPr lang="pt-BR" sz="2000" b="1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V</a:t>
            </a:r>
            <a:r>
              <a:rPr lang="pt-BR" sz="20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 – Vulnerabilidade    </a:t>
            </a:r>
          </a:p>
          <a:p>
            <a:pPr marL="0" indent="0">
              <a:buNone/>
            </a:pPr>
            <a:r>
              <a:rPr lang="pt-BR" sz="2000" b="1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E</a:t>
            </a:r>
            <a:r>
              <a:rPr lang="pt-BR" sz="20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 – Encorajamento</a:t>
            </a:r>
          </a:p>
        </p:txBody>
      </p:sp>
      <p:pic>
        <p:nvPicPr>
          <p:cNvPr id="5" name="Imagem 4" descr="Forma&#10;&#10;Descrição gerada automaticamente com confiança média">
            <a:extLst>
              <a:ext uri="{FF2B5EF4-FFF2-40B4-BE49-F238E27FC236}">
                <a16:creationId xmlns:a16="http://schemas.microsoft.com/office/drawing/2014/main" id="{FC864866-CEE2-DCAB-0257-9836379394F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39" t="42244" r="-11368" b="41165"/>
          <a:stretch/>
        </p:blipFill>
        <p:spPr>
          <a:xfrm>
            <a:off x="2658140" y="5284381"/>
            <a:ext cx="7830039" cy="1010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6527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1" name="Rectangle 30">
            <a:extLst>
              <a:ext uri="{FF2B5EF4-FFF2-40B4-BE49-F238E27FC236}">
                <a16:creationId xmlns:a16="http://schemas.microsoft.com/office/drawing/2014/main" id="{11BE3FA7-0D70-4431-814F-D8C40576EA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" name="Imagem 1" descr="Uma imagem contendo Círculo&#10;&#10;Descrição gerada automaticamente">
            <a:extLst>
              <a:ext uri="{FF2B5EF4-FFF2-40B4-BE49-F238E27FC236}">
                <a16:creationId xmlns:a16="http://schemas.microsoft.com/office/drawing/2014/main" id="{54C608BC-F507-298A-6598-CD835717877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" r="13720" b="-2"/>
          <a:stretch/>
        </p:blipFill>
        <p:spPr>
          <a:xfrm>
            <a:off x="321731" y="557189"/>
            <a:ext cx="5668684" cy="5743618"/>
          </a:xfrm>
          <a:prstGeom prst="rect">
            <a:avLst/>
          </a:prstGeom>
        </p:spPr>
      </p:pic>
      <p:pic>
        <p:nvPicPr>
          <p:cNvPr id="26" name="Espaço Reservado para Imagem 25">
            <a:extLst>
              <a:ext uri="{FF2B5EF4-FFF2-40B4-BE49-F238E27FC236}">
                <a16:creationId xmlns:a16="http://schemas.microsoft.com/office/drawing/2014/main" id="{ACF8F83B-AF7E-6533-825B-4D99D37B1EF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90" r="18389" b="-1"/>
          <a:stretch/>
        </p:blipFill>
        <p:spPr>
          <a:xfrm>
            <a:off x="6195375" y="557189"/>
            <a:ext cx="5674893" cy="5743618"/>
          </a:xfrm>
          <a:prstGeom prst="rect">
            <a:avLst/>
          </a:prstGeom>
        </p:spPr>
      </p:pic>
      <p:sp>
        <p:nvSpPr>
          <p:cNvPr id="3" name="TextBox 22">
            <a:extLst>
              <a:ext uri="{FF2B5EF4-FFF2-40B4-BE49-F238E27FC236}">
                <a16:creationId xmlns:a16="http://schemas.microsoft.com/office/drawing/2014/main" id="{F0A288DF-94EE-2898-42D9-8A87B55EA3F7}"/>
              </a:ext>
            </a:extLst>
          </p:cNvPr>
          <p:cNvSpPr txBox="1"/>
          <p:nvPr/>
        </p:nvSpPr>
        <p:spPr>
          <a:xfrm>
            <a:off x="2088036" y="2635631"/>
            <a:ext cx="252649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40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Minha</a:t>
            </a:r>
            <a:r>
              <a:rPr lang="id-ID" sz="40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40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oração</a:t>
            </a:r>
            <a:r>
              <a:rPr lang="id-ID" sz="40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para </a:t>
            </a:r>
            <a:r>
              <a:rPr lang="id-ID" sz="40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hoje</a:t>
            </a:r>
            <a:endParaRPr lang="en-US" sz="4000" dirty="0">
              <a:solidFill>
                <a:srgbClr val="4E2783"/>
              </a:solidFill>
              <a:latin typeface="Footlight MT Light" panose="0204060206030A020304" pitchFamily="18" charset="77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6975E4B-AF65-2D32-15FE-6877D8DFC061}"/>
              </a:ext>
            </a:extLst>
          </p:cNvPr>
          <p:cNvSpPr txBox="1">
            <a:spLocks/>
          </p:cNvSpPr>
          <p:nvPr/>
        </p:nvSpPr>
        <p:spPr>
          <a:xfrm>
            <a:off x="6768605" y="1389118"/>
            <a:ext cx="4528432" cy="336586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pt-BR" sz="20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“Deus misericordioso e amoroso, venho hoje a Ti pedindo mais amor, mais compaixão para compartilhar com outras pessoas. Ajuda-me a viver tão perto de Ti que eu possa irradiar o amor e a alegria que o Senhor me concede. Quero que as pessoas O conheçam como Salvador e Amigo, porque compartilhei o Teu amor com elas. Amém!” </a:t>
            </a:r>
          </a:p>
        </p:txBody>
      </p:sp>
    </p:spTree>
    <p:extLst>
      <p:ext uri="{BB962C8B-B14F-4D97-AF65-F5344CB8AC3E}">
        <p14:creationId xmlns:p14="http://schemas.microsoft.com/office/powerpoint/2010/main" val="651803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Forma&#10;&#10;Descrição gerada automaticamente com confiança média">
            <a:extLst>
              <a:ext uri="{FF2B5EF4-FFF2-40B4-BE49-F238E27FC236}">
                <a16:creationId xmlns:a16="http://schemas.microsoft.com/office/drawing/2014/main" id="{3B72C9EB-0FEC-1B84-3A58-5F3A1EFB7A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012" y="988797"/>
            <a:ext cx="5594033" cy="4044916"/>
          </a:xfrm>
          <a:prstGeom prst="rect">
            <a:avLst/>
          </a:prstGeom>
        </p:spPr>
      </p:pic>
      <p:sp>
        <p:nvSpPr>
          <p:cNvPr id="38" name="Rectangle 7">
            <a:extLst>
              <a:ext uri="{FF2B5EF4-FFF2-40B4-BE49-F238E27FC236}">
                <a16:creationId xmlns:a16="http://schemas.microsoft.com/office/drawing/2014/main" id="{0A62B6DD-962E-7DFE-BAAA-22390217817F}"/>
              </a:ext>
            </a:extLst>
          </p:cNvPr>
          <p:cNvSpPr/>
          <p:nvPr/>
        </p:nvSpPr>
        <p:spPr>
          <a:xfrm>
            <a:off x="3758349" y="0"/>
            <a:ext cx="4560569" cy="30112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3" name="Freeform 27"/>
          <p:cNvSpPr>
            <a:spLocks noEditPoints="1"/>
          </p:cNvSpPr>
          <p:nvPr/>
        </p:nvSpPr>
        <p:spPr bwMode="auto">
          <a:xfrm>
            <a:off x="5980113" y="3224213"/>
            <a:ext cx="3190875" cy="2408238"/>
          </a:xfrm>
          <a:custGeom>
            <a:avLst/>
            <a:gdLst>
              <a:gd name="T0" fmla="*/ 0 w 2010"/>
              <a:gd name="T1" fmla="*/ 1212 h 1517"/>
              <a:gd name="T2" fmla="*/ 1807 w 2010"/>
              <a:gd name="T3" fmla="*/ 0 h 1517"/>
              <a:gd name="T4" fmla="*/ 2010 w 2010"/>
              <a:gd name="T5" fmla="*/ 305 h 1517"/>
              <a:gd name="T6" fmla="*/ 203 w 2010"/>
              <a:gd name="T7" fmla="*/ 1517 h 1517"/>
              <a:gd name="T8" fmla="*/ 0 w 2010"/>
              <a:gd name="T9" fmla="*/ 1212 h 1517"/>
              <a:gd name="T10" fmla="*/ 0 w 2010"/>
              <a:gd name="T11" fmla="*/ 1212 h 1517"/>
              <a:gd name="T12" fmla="*/ 0 w 2010"/>
              <a:gd name="T13" fmla="*/ 1212 h 15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1517">
                <a:moveTo>
                  <a:pt x="0" y="1212"/>
                </a:moveTo>
                <a:lnTo>
                  <a:pt x="1807" y="0"/>
                </a:lnTo>
                <a:lnTo>
                  <a:pt x="2010" y="305"/>
                </a:lnTo>
                <a:lnTo>
                  <a:pt x="203" y="1517"/>
                </a:lnTo>
                <a:lnTo>
                  <a:pt x="0" y="1212"/>
                </a:lnTo>
                <a:moveTo>
                  <a:pt x="0" y="1212"/>
                </a:moveTo>
                <a:lnTo>
                  <a:pt x="0" y="121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6" name="Freeform 30"/>
          <p:cNvSpPr>
            <a:spLocks noEditPoints="1"/>
          </p:cNvSpPr>
          <p:nvPr/>
        </p:nvSpPr>
        <p:spPr bwMode="auto">
          <a:xfrm>
            <a:off x="-3175" y="3822700"/>
            <a:ext cx="3556000" cy="2533650"/>
          </a:xfrm>
          <a:custGeom>
            <a:avLst/>
            <a:gdLst>
              <a:gd name="T0" fmla="*/ 0 w 2240"/>
              <a:gd name="T1" fmla="*/ 176 h 1596"/>
              <a:gd name="T2" fmla="*/ 118 w 2240"/>
              <a:gd name="T3" fmla="*/ 0 h 1596"/>
              <a:gd name="T4" fmla="*/ 2240 w 2240"/>
              <a:gd name="T5" fmla="*/ 1423 h 1596"/>
              <a:gd name="T6" fmla="*/ 2123 w 2240"/>
              <a:gd name="T7" fmla="*/ 1596 h 1596"/>
              <a:gd name="T8" fmla="*/ 0 w 2240"/>
              <a:gd name="T9" fmla="*/ 176 h 1596"/>
              <a:gd name="T10" fmla="*/ 0 w 2240"/>
              <a:gd name="T11" fmla="*/ 176 h 1596"/>
              <a:gd name="T12" fmla="*/ 0 w 2240"/>
              <a:gd name="T13" fmla="*/ 176 h 1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40" h="1596">
                <a:moveTo>
                  <a:pt x="0" y="176"/>
                </a:moveTo>
                <a:lnTo>
                  <a:pt x="118" y="0"/>
                </a:lnTo>
                <a:lnTo>
                  <a:pt x="2240" y="1423"/>
                </a:lnTo>
                <a:lnTo>
                  <a:pt x="2123" y="1596"/>
                </a:lnTo>
                <a:lnTo>
                  <a:pt x="0" y="176"/>
                </a:lnTo>
                <a:moveTo>
                  <a:pt x="0" y="176"/>
                </a:moveTo>
                <a:lnTo>
                  <a:pt x="0" y="17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8" name="Freeform 32"/>
          <p:cNvSpPr>
            <a:spLocks noEditPoints="1"/>
          </p:cNvSpPr>
          <p:nvPr/>
        </p:nvSpPr>
        <p:spPr bwMode="auto">
          <a:xfrm>
            <a:off x="6243638" y="3822700"/>
            <a:ext cx="3554413" cy="2533650"/>
          </a:xfrm>
          <a:custGeom>
            <a:avLst/>
            <a:gdLst>
              <a:gd name="T0" fmla="*/ 0 w 2239"/>
              <a:gd name="T1" fmla="*/ 1423 h 1596"/>
              <a:gd name="T2" fmla="*/ 2122 w 2239"/>
              <a:gd name="T3" fmla="*/ 0 h 1596"/>
              <a:gd name="T4" fmla="*/ 2239 w 2239"/>
              <a:gd name="T5" fmla="*/ 176 h 1596"/>
              <a:gd name="T6" fmla="*/ 117 w 2239"/>
              <a:gd name="T7" fmla="*/ 1596 h 1596"/>
              <a:gd name="T8" fmla="*/ 0 w 2239"/>
              <a:gd name="T9" fmla="*/ 1423 h 1596"/>
              <a:gd name="T10" fmla="*/ 0 w 2239"/>
              <a:gd name="T11" fmla="*/ 1423 h 1596"/>
              <a:gd name="T12" fmla="*/ 0 w 2239"/>
              <a:gd name="T13" fmla="*/ 1423 h 1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39" h="1596">
                <a:moveTo>
                  <a:pt x="0" y="1423"/>
                </a:moveTo>
                <a:lnTo>
                  <a:pt x="2122" y="0"/>
                </a:lnTo>
                <a:lnTo>
                  <a:pt x="2239" y="176"/>
                </a:lnTo>
                <a:lnTo>
                  <a:pt x="117" y="1596"/>
                </a:lnTo>
                <a:lnTo>
                  <a:pt x="0" y="1423"/>
                </a:lnTo>
                <a:moveTo>
                  <a:pt x="0" y="1423"/>
                </a:moveTo>
                <a:lnTo>
                  <a:pt x="0" y="142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TextBox 32"/>
          <p:cNvSpPr txBox="1"/>
          <p:nvPr/>
        </p:nvSpPr>
        <p:spPr>
          <a:xfrm>
            <a:off x="657888" y="988797"/>
            <a:ext cx="486496" cy="547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35000" dirty="0">
                <a:solidFill>
                  <a:srgbClr val="C3BBDC"/>
                </a:solidFill>
                <a:latin typeface="Footlight MT Light" panose="0204060206030A020304" pitchFamily="18" charset="77"/>
              </a:rPr>
              <a:t>7</a:t>
            </a:r>
            <a:endParaRPr lang="en-US" sz="35000" dirty="0">
              <a:solidFill>
                <a:srgbClr val="C3BBDC"/>
              </a:solidFill>
              <a:latin typeface="Footlight MT Light" panose="0204060206030A020304" pitchFamily="18" charset="77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065621" y="4222127"/>
            <a:ext cx="1418408" cy="113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5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Nickainley Normal" pitchFamily="2" charset="77"/>
              </a:rPr>
              <a:t>Lição</a:t>
            </a:r>
            <a:endParaRPr lang="en-US" sz="5000" dirty="0">
              <a:solidFill>
                <a:schemeClr val="tx1">
                  <a:lumMod val="75000"/>
                  <a:lumOff val="25000"/>
                </a:schemeClr>
              </a:solidFill>
              <a:latin typeface="Nickainley Normal" pitchFamily="2" charset="77"/>
            </a:endParaRPr>
          </a:p>
        </p:txBody>
      </p:sp>
      <p:pic>
        <p:nvPicPr>
          <p:cNvPr id="18" name="Imagem 17">
            <a:extLst>
              <a:ext uri="{FF2B5EF4-FFF2-40B4-BE49-F238E27FC236}">
                <a16:creationId xmlns:a16="http://schemas.microsoft.com/office/drawing/2014/main" id="{4689E2E0-5FFB-DD79-6177-C8720728D2D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1260" y="1505627"/>
            <a:ext cx="1231565" cy="1682561"/>
          </a:xfrm>
          <a:prstGeom prst="rect">
            <a:avLst/>
          </a:prstGeom>
        </p:spPr>
      </p:pic>
      <p:sp>
        <p:nvSpPr>
          <p:cNvPr id="26" name="TextBox 33">
            <a:extLst>
              <a:ext uri="{FF2B5EF4-FFF2-40B4-BE49-F238E27FC236}">
                <a16:creationId xmlns:a16="http://schemas.microsoft.com/office/drawing/2014/main" id="{DC0D46A4-B1D4-DF51-296D-71ECA404F641}"/>
              </a:ext>
            </a:extLst>
          </p:cNvPr>
          <p:cNvSpPr txBox="1"/>
          <p:nvPr/>
        </p:nvSpPr>
        <p:spPr>
          <a:xfrm>
            <a:off x="4716350" y="688630"/>
            <a:ext cx="28446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Footlight MT Light" panose="0204060206030A020304" pitchFamily="18" charset="77"/>
              </a:rPr>
              <a:t>Uma </a:t>
            </a:r>
            <a:r>
              <a:rPr lang="en-US" sz="4000" dirty="0" err="1">
                <a:latin typeface="Footlight MT Light" panose="0204060206030A020304" pitchFamily="18" charset="77"/>
              </a:rPr>
              <a:t>mulher</a:t>
            </a:r>
            <a:endParaRPr lang="en-US" sz="4000" dirty="0">
              <a:latin typeface="Footlight MT Light" panose="0204060206030A020304" pitchFamily="18" charset="77"/>
            </a:endParaRPr>
          </a:p>
        </p:txBody>
      </p:sp>
      <p:pic>
        <p:nvPicPr>
          <p:cNvPr id="35" name="Imagem 34">
            <a:extLst>
              <a:ext uri="{FF2B5EF4-FFF2-40B4-BE49-F238E27FC236}">
                <a16:creationId xmlns:a16="http://schemas.microsoft.com/office/drawing/2014/main" id="{F4093BA3-3C67-EE16-BC81-4D6744BFACC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14" b="15139"/>
          <a:stretch/>
        </p:blipFill>
        <p:spPr>
          <a:xfrm>
            <a:off x="4000821" y="3460965"/>
            <a:ext cx="3190875" cy="3197939"/>
          </a:xfrm>
          <a:prstGeom prst="rect">
            <a:avLst/>
          </a:prstGeom>
        </p:spPr>
      </p:pic>
      <p:sp>
        <p:nvSpPr>
          <p:cNvPr id="2" name="TextBox 33">
            <a:extLst>
              <a:ext uri="{FF2B5EF4-FFF2-40B4-BE49-F238E27FC236}">
                <a16:creationId xmlns:a16="http://schemas.microsoft.com/office/drawing/2014/main" id="{425D5C5C-E101-870F-FB8D-3D9B719E2A86}"/>
              </a:ext>
            </a:extLst>
          </p:cNvPr>
          <p:cNvSpPr txBox="1"/>
          <p:nvPr/>
        </p:nvSpPr>
        <p:spPr>
          <a:xfrm>
            <a:off x="3958401" y="1096349"/>
            <a:ext cx="436051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>
                <a:solidFill>
                  <a:schemeClr val="bg1"/>
                </a:solidFill>
                <a:latin typeface="Nickainley Normal" pitchFamily="2" charset="77"/>
              </a:rPr>
              <a:t>amorosa</a:t>
            </a:r>
          </a:p>
        </p:txBody>
      </p:sp>
      <p:pic>
        <p:nvPicPr>
          <p:cNvPr id="8" name="Imagem 7" descr="Uma imagem contendo pessoa, mulher, segurando, homem&#10;&#10;Descrição gerada automaticamente">
            <a:extLst>
              <a:ext uri="{FF2B5EF4-FFF2-40B4-BE49-F238E27FC236}">
                <a16:creationId xmlns:a16="http://schemas.microsoft.com/office/drawing/2014/main" id="{F1244D26-D6E3-9370-FC3F-00BF71126A9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113791" y="-365277"/>
            <a:ext cx="5883775" cy="922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216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2546463" y="1703303"/>
            <a:ext cx="7569496" cy="34513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BR" sz="2000" dirty="0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“Ninguém acende uma lamparina para colocá-la debaixo de um cesto. Pelo contrário, ela é colocada no lugar próprio para que ilumine todos os que estão na casa. Assim também a luz de vocês deve brilhar para que os outros vejam as coisas boas que vocês fazem e louvem o Pai de vocês, que está no céu” </a:t>
            </a:r>
          </a:p>
          <a:p>
            <a:pPr>
              <a:lnSpc>
                <a:spcPct val="150000"/>
              </a:lnSpc>
            </a:pPr>
            <a:endParaRPr lang="pt-BR" sz="2400" dirty="0">
              <a:solidFill>
                <a:srgbClr val="4E2783"/>
              </a:solidFill>
              <a:ea typeface="Open Sans Condensed Condensed Light" pitchFamily="2" charset="0"/>
              <a:cs typeface="Open Sans Condensed Condensed Light" pitchFamily="2" charset="0"/>
            </a:endParaRPr>
          </a:p>
          <a:p>
            <a:pPr>
              <a:lnSpc>
                <a:spcPct val="150000"/>
              </a:lnSpc>
            </a:pPr>
            <a:r>
              <a:rPr lang="pt-BR" sz="24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(Mateus 5:15, 16).</a:t>
            </a: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7D8E3B2C-B445-EB1E-EDE0-B821121713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7696" y="750134"/>
            <a:ext cx="1683385" cy="2299836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BA379416-94A4-CFA3-E5AF-D2CA3630FD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616" y="1399722"/>
            <a:ext cx="1683385" cy="461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341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m 10" descr="Padrão do plano de fundo&#10;&#10;Descrição gerada automaticamente">
            <a:extLst>
              <a:ext uri="{FF2B5EF4-FFF2-40B4-BE49-F238E27FC236}">
                <a16:creationId xmlns:a16="http://schemas.microsoft.com/office/drawing/2014/main" id="{FFBA7A49-F3BC-040F-A474-51A013D4401E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2127990" y="1623395"/>
            <a:ext cx="6082760" cy="4085435"/>
          </a:xfrm>
          <a:prstGeom prst="rect">
            <a:avLst/>
          </a:prstGeom>
        </p:spPr>
      </p:pic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D495729D-8A5E-0297-96DC-387A62C16191}"/>
              </a:ext>
            </a:extLst>
          </p:cNvPr>
          <p:cNvSpPr txBox="1">
            <a:spLocks/>
          </p:cNvSpPr>
          <p:nvPr/>
        </p:nvSpPr>
        <p:spPr>
          <a:xfrm>
            <a:off x="1619206" y="344227"/>
            <a:ext cx="1640361" cy="55480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pt-BR" sz="25000" dirty="0">
                <a:solidFill>
                  <a:srgbClr val="4E4FA5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3</a:t>
            </a:r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07DF7D3C-A43F-FBE6-DF2B-F4CE709946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97497" y="2763036"/>
            <a:ext cx="5450694" cy="624769"/>
          </a:xfrm>
          <a:prstGeom prst="rect">
            <a:avLst/>
          </a:prstGeom>
          <a:solidFill>
            <a:schemeClr val="accent1">
              <a:lumMod val="40000"/>
              <a:lumOff val="60000"/>
              <a:alpha val="90000"/>
            </a:schemeClr>
          </a:solidFill>
          <a:ln w="11113" cap="flat">
            <a:noFill/>
            <a:prstDash val="solid"/>
            <a:miter lim="800000"/>
            <a:headEnd/>
            <a:tailEnd/>
          </a:ln>
        </p:spPr>
        <p:txBody>
          <a:bodyPr vert="horz" wrap="square" lIns="0" tIns="18288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id-ID" sz="4800" dirty="0">
              <a:solidFill>
                <a:srgbClr val="FFFFFF"/>
              </a:solidFill>
            </a:endParaRP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0BE5F77D-B7FC-71BA-3EE5-941AAD87EE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04305" y="3682072"/>
            <a:ext cx="5450694" cy="624769"/>
          </a:xfrm>
          <a:prstGeom prst="rect">
            <a:avLst/>
          </a:prstGeom>
          <a:solidFill>
            <a:schemeClr val="accent1">
              <a:lumMod val="40000"/>
              <a:lumOff val="60000"/>
              <a:alpha val="90000"/>
            </a:schemeClr>
          </a:solidFill>
          <a:ln w="11113" cap="flat">
            <a:noFill/>
            <a:prstDash val="solid"/>
            <a:miter lim="800000"/>
            <a:headEnd/>
            <a:tailEnd/>
          </a:ln>
        </p:spPr>
        <p:txBody>
          <a:bodyPr vert="horz" wrap="square" lIns="0" tIns="18288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id-ID" sz="4800" dirty="0">
              <a:solidFill>
                <a:srgbClr val="FFFFFF"/>
              </a:solidFill>
            </a:endParaRPr>
          </a:p>
        </p:txBody>
      </p:sp>
      <p:sp>
        <p:nvSpPr>
          <p:cNvPr id="15" name="Rectangle 5">
            <a:extLst>
              <a:ext uri="{FF2B5EF4-FFF2-40B4-BE49-F238E27FC236}">
                <a16:creationId xmlns:a16="http://schemas.microsoft.com/office/drawing/2014/main" id="{8AD79027-2965-242A-33C2-C68AAF249D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04305" y="4503078"/>
            <a:ext cx="5450694" cy="624769"/>
          </a:xfrm>
          <a:prstGeom prst="rect">
            <a:avLst/>
          </a:prstGeom>
          <a:solidFill>
            <a:schemeClr val="accent1">
              <a:lumMod val="40000"/>
              <a:lumOff val="60000"/>
              <a:alpha val="90000"/>
            </a:schemeClr>
          </a:solidFill>
          <a:ln w="11113" cap="flat">
            <a:noFill/>
            <a:prstDash val="solid"/>
            <a:miter lim="800000"/>
            <a:headEnd/>
            <a:tailEnd/>
          </a:ln>
        </p:spPr>
        <p:txBody>
          <a:bodyPr vert="horz" wrap="square" lIns="0" tIns="18288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id-ID" sz="4800" dirty="0">
              <a:solidFill>
                <a:srgbClr val="FFFFFF"/>
              </a:solidFill>
            </a:endParaRPr>
          </a:p>
        </p:txBody>
      </p:sp>
      <p:sp>
        <p:nvSpPr>
          <p:cNvPr id="10" name="TextBox 7">
            <a:extLst>
              <a:ext uri="{FF2B5EF4-FFF2-40B4-BE49-F238E27FC236}">
                <a16:creationId xmlns:a16="http://schemas.microsoft.com/office/drawing/2014/main" id="{D5A0F2E9-4427-C9F5-336F-061DD0C8104D}"/>
              </a:ext>
            </a:extLst>
          </p:cNvPr>
          <p:cNvSpPr txBox="1"/>
          <p:nvPr/>
        </p:nvSpPr>
        <p:spPr>
          <a:xfrm>
            <a:off x="5821004" y="2739704"/>
            <a:ext cx="3021050" cy="2276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250000"/>
              </a:lnSpc>
              <a:buFont typeface="+mj-lt"/>
              <a:buAutoNum type="arabicPeriod"/>
            </a:pPr>
            <a:r>
              <a:rPr lang="pt-BR" sz="20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Linguagem corporal</a:t>
            </a:r>
          </a:p>
          <a:p>
            <a:pPr marL="342900" indent="-342900">
              <a:lnSpc>
                <a:spcPct val="250000"/>
              </a:lnSpc>
              <a:buFont typeface="+mj-lt"/>
              <a:buAutoNum type="arabicPeriod"/>
            </a:pPr>
            <a:r>
              <a:rPr lang="pt-BR" sz="20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Perguntas abertas</a:t>
            </a:r>
          </a:p>
          <a:p>
            <a:pPr marL="342900" indent="-342900">
              <a:lnSpc>
                <a:spcPct val="250000"/>
              </a:lnSpc>
              <a:buFont typeface="+mj-lt"/>
              <a:buAutoNum type="arabicPeriod"/>
            </a:pPr>
            <a:r>
              <a:rPr lang="pt-BR" sz="20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Escuta reflexiva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A9B81AB-B7DF-FC98-ABE8-C5B2F19E0C29}"/>
              </a:ext>
            </a:extLst>
          </p:cNvPr>
          <p:cNvSpPr txBox="1">
            <a:spLocks/>
          </p:cNvSpPr>
          <p:nvPr/>
        </p:nvSpPr>
        <p:spPr>
          <a:xfrm>
            <a:off x="1539726" y="3725104"/>
            <a:ext cx="2266042" cy="43551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pt-BR" sz="3500" dirty="0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maneiras de ouvir</a:t>
            </a:r>
          </a:p>
        </p:txBody>
      </p:sp>
      <p:sp>
        <p:nvSpPr>
          <p:cNvPr id="20" name="CaixaDeTexto 19">
            <a:extLst>
              <a:ext uri="{FF2B5EF4-FFF2-40B4-BE49-F238E27FC236}">
                <a16:creationId xmlns:a16="http://schemas.microsoft.com/office/drawing/2014/main" id="{1A7B02C7-FACD-74EF-304E-D9D74CDB4187}"/>
              </a:ext>
            </a:extLst>
          </p:cNvPr>
          <p:cNvSpPr txBox="1"/>
          <p:nvPr/>
        </p:nvSpPr>
        <p:spPr>
          <a:xfrm>
            <a:off x="5345776" y="914684"/>
            <a:ext cx="6466119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800" dirty="0">
                <a:solidFill>
                  <a:srgbClr val="5B1A8E"/>
                </a:solidFill>
                <a:effectLst/>
                <a:latin typeface="Footlight MT Light" panose="0204060206030A020304" pitchFamily="18" charset="77"/>
              </a:rPr>
              <a:t>Tiago 1:19 diz: “... Todos devem ser rápidos para ouvir, tardios para falar ...”. </a:t>
            </a:r>
          </a:p>
        </p:txBody>
      </p:sp>
    </p:spTree>
    <p:extLst>
      <p:ext uri="{BB962C8B-B14F-4D97-AF65-F5344CB8AC3E}">
        <p14:creationId xmlns:p14="http://schemas.microsoft.com/office/powerpoint/2010/main" val="2788589560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6151220"/>
            <a:ext cx="2003612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A9B81AB-B7DF-FC98-ABE8-C5B2F19E0C29}"/>
              </a:ext>
            </a:extLst>
          </p:cNvPr>
          <p:cNvSpPr txBox="1">
            <a:spLocks/>
          </p:cNvSpPr>
          <p:nvPr/>
        </p:nvSpPr>
        <p:spPr>
          <a:xfrm>
            <a:off x="4864399" y="2215074"/>
            <a:ext cx="5063473" cy="55480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pt-BR" sz="20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Vamos encorajar uns aos outros (veja Hebreus 10:25). Expressar nosso apreço é a maneira mais eficaz de encorajar alguém. É simplesmente fazer o que Deus fez por Seu Filho no rio Jordão (ver Mc. 1:11)</a:t>
            </a:r>
          </a:p>
        </p:txBody>
      </p:sp>
      <p:pic>
        <p:nvPicPr>
          <p:cNvPr id="11" name="Imagem 10" descr="Padrão do plano de fundo&#10;&#10;Descrição gerada automaticamente">
            <a:extLst>
              <a:ext uri="{FF2B5EF4-FFF2-40B4-BE49-F238E27FC236}">
                <a16:creationId xmlns:a16="http://schemas.microsoft.com/office/drawing/2014/main" id="{FFBA7A49-F3BC-040F-A474-51A013D4401E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144" y="1852764"/>
            <a:ext cx="6082760" cy="4085435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B6D1ADF3-5901-8E85-85B4-E4CC7747179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14" b="15139"/>
          <a:stretch/>
        </p:blipFill>
        <p:spPr>
          <a:xfrm>
            <a:off x="9705029" y="4365523"/>
            <a:ext cx="2486971" cy="2492477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53B2A96D-0D5A-4F7A-9B11-D6F1E99164FD}"/>
              </a:ext>
            </a:extLst>
          </p:cNvPr>
          <p:cNvSpPr txBox="1"/>
          <p:nvPr/>
        </p:nvSpPr>
        <p:spPr>
          <a:xfrm>
            <a:off x="4864399" y="1142173"/>
            <a:ext cx="4582095" cy="784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4500" dirty="0">
                <a:solidFill>
                  <a:srgbClr val="5B1A8E"/>
                </a:solidFill>
                <a:effectLst/>
                <a:latin typeface="Footlight MT Light" panose="0204060206030A020304" pitchFamily="18" charset="77"/>
              </a:rPr>
              <a:t>O amor encoraja</a:t>
            </a:r>
          </a:p>
        </p:txBody>
      </p:sp>
    </p:spTree>
    <p:extLst>
      <p:ext uri="{BB962C8B-B14F-4D97-AF65-F5344CB8AC3E}">
        <p14:creationId xmlns:p14="http://schemas.microsoft.com/office/powerpoint/2010/main" val="905390572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5496400" y="1672689"/>
            <a:ext cx="6695600" cy="3887367"/>
          </a:xfrm>
          <a:prstGeom prst="rect">
            <a:avLst/>
          </a:prstGeom>
          <a:gradFill>
            <a:gsLst>
              <a:gs pos="0">
                <a:srgbClr val="C3BBDC"/>
              </a:gs>
              <a:gs pos="100000">
                <a:srgbClr val="C3BBDC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0" name="TextBox 22">
            <a:extLst>
              <a:ext uri="{FF2B5EF4-FFF2-40B4-BE49-F238E27FC236}">
                <a16:creationId xmlns:a16="http://schemas.microsoft.com/office/drawing/2014/main" id="{64E150AD-0920-7758-1E44-057026EF03E5}"/>
              </a:ext>
            </a:extLst>
          </p:cNvPr>
          <p:cNvSpPr txBox="1"/>
          <p:nvPr/>
        </p:nvSpPr>
        <p:spPr>
          <a:xfrm>
            <a:off x="191229" y="3072278"/>
            <a:ext cx="5422605" cy="7848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216000" algn="ctr"/>
            <a:r>
              <a:rPr lang="id-ID" sz="45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Autoavaliação</a:t>
            </a:r>
            <a:endParaRPr lang="en-US" sz="4500" dirty="0">
              <a:solidFill>
                <a:srgbClr val="4E2783"/>
              </a:solidFill>
              <a:latin typeface="Footlight MT Light" panose="0204060206030A020304" pitchFamily="18" charset="77"/>
            </a:endParaRP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12E72040-AE66-13C4-4AE4-6B9FF3EC70C1}"/>
              </a:ext>
            </a:extLst>
          </p:cNvPr>
          <p:cNvSpPr txBox="1">
            <a:spLocks/>
          </p:cNvSpPr>
          <p:nvPr/>
        </p:nvSpPr>
        <p:spPr>
          <a:xfrm>
            <a:off x="6274826" y="2551285"/>
            <a:ext cx="5001829" cy="261164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pt-BR" sz="2000" dirty="0">
                <a:solidFill>
                  <a:schemeClr val="bg1"/>
                </a:solidFill>
                <a:ea typeface="Open Sans Condensed Condensed Light" pitchFamily="2" charset="0"/>
                <a:cs typeface="Open Sans Condensed Condensed Light" pitchFamily="2" charset="0"/>
              </a:rPr>
              <a:t>Existem maneiras de comunicar amor. Responda sinceramente às perguntas, em uma escala de 1 a 5, onde o 5 é o mais alto e descubra o seu perfil. </a:t>
            </a:r>
          </a:p>
        </p:txBody>
      </p:sp>
      <p:pic>
        <p:nvPicPr>
          <p:cNvPr id="23" name="Imagem 22">
            <a:extLst>
              <a:ext uri="{FF2B5EF4-FFF2-40B4-BE49-F238E27FC236}">
                <a16:creationId xmlns:a16="http://schemas.microsoft.com/office/drawing/2014/main" id="{A32C2C4F-D497-5C46-8A55-485248C3E1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591441" y="409710"/>
            <a:ext cx="1683385" cy="2299836"/>
          </a:xfrm>
          <a:prstGeom prst="rect">
            <a:avLst/>
          </a:prstGeom>
        </p:spPr>
      </p:pic>
      <p:pic>
        <p:nvPicPr>
          <p:cNvPr id="24" name="Imagem 23">
            <a:extLst>
              <a:ext uri="{FF2B5EF4-FFF2-40B4-BE49-F238E27FC236}">
                <a16:creationId xmlns:a16="http://schemas.microsoft.com/office/drawing/2014/main" id="{658FF8C4-BBCC-1C57-D465-7AA4E9FB460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14" b="15139"/>
          <a:stretch/>
        </p:blipFill>
        <p:spPr>
          <a:xfrm flipH="1">
            <a:off x="14998" y="3964074"/>
            <a:ext cx="2887534" cy="2893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9400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5">
            <a:extLst>
              <a:ext uri="{FF2B5EF4-FFF2-40B4-BE49-F238E27FC236}">
                <a16:creationId xmlns:a16="http://schemas.microsoft.com/office/drawing/2014/main" id="{87B9132F-DEC8-C973-9088-31684AD967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7291" y="565527"/>
            <a:ext cx="5450694" cy="1322267"/>
          </a:xfrm>
          <a:prstGeom prst="rect">
            <a:avLst/>
          </a:prstGeom>
          <a:solidFill>
            <a:schemeClr val="accent6">
              <a:lumMod val="40000"/>
              <a:lumOff val="60000"/>
              <a:alpha val="90000"/>
            </a:schemeClr>
          </a:solidFill>
          <a:ln w="11113" cap="flat">
            <a:noFill/>
            <a:prstDash val="solid"/>
            <a:miter lim="800000"/>
            <a:headEnd/>
            <a:tailEnd/>
          </a:ln>
        </p:spPr>
        <p:txBody>
          <a:bodyPr vert="horz" wrap="square" lIns="0" tIns="18288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id-ID" sz="4800" dirty="0">
              <a:solidFill>
                <a:srgbClr val="FFFFFF"/>
              </a:solidFill>
            </a:endParaRPr>
          </a:p>
        </p:txBody>
      </p:sp>
      <p:sp>
        <p:nvSpPr>
          <p:cNvPr id="20" name="Rectangle 5">
            <a:extLst>
              <a:ext uri="{FF2B5EF4-FFF2-40B4-BE49-F238E27FC236}">
                <a16:creationId xmlns:a16="http://schemas.microsoft.com/office/drawing/2014/main" id="{DA2555B7-21EC-2A9E-BEDA-5EC300A520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7291" y="2106734"/>
            <a:ext cx="5450694" cy="1322267"/>
          </a:xfrm>
          <a:prstGeom prst="rect">
            <a:avLst/>
          </a:prstGeom>
          <a:solidFill>
            <a:schemeClr val="accent6">
              <a:lumMod val="40000"/>
              <a:lumOff val="60000"/>
              <a:alpha val="90000"/>
            </a:schemeClr>
          </a:solidFill>
          <a:ln w="11113" cap="flat">
            <a:noFill/>
            <a:prstDash val="solid"/>
            <a:miter lim="800000"/>
            <a:headEnd/>
            <a:tailEnd/>
          </a:ln>
        </p:spPr>
        <p:txBody>
          <a:bodyPr vert="horz" wrap="square" lIns="0" tIns="18288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id-ID" sz="4800" dirty="0">
              <a:solidFill>
                <a:srgbClr val="FFFFFF"/>
              </a:solidFill>
            </a:endParaRPr>
          </a:p>
        </p:txBody>
      </p:sp>
      <p:sp>
        <p:nvSpPr>
          <p:cNvPr id="21" name="Rectangle 5">
            <a:extLst>
              <a:ext uri="{FF2B5EF4-FFF2-40B4-BE49-F238E27FC236}">
                <a16:creationId xmlns:a16="http://schemas.microsoft.com/office/drawing/2014/main" id="{097FFE5F-EDB9-AEFE-1F88-CAF48A1B0D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7291" y="3647940"/>
            <a:ext cx="5450694" cy="1322267"/>
          </a:xfrm>
          <a:prstGeom prst="rect">
            <a:avLst/>
          </a:prstGeom>
          <a:solidFill>
            <a:schemeClr val="accent6">
              <a:lumMod val="40000"/>
              <a:lumOff val="60000"/>
              <a:alpha val="90000"/>
            </a:schemeClr>
          </a:solidFill>
          <a:ln w="11113" cap="flat">
            <a:noFill/>
            <a:prstDash val="solid"/>
            <a:miter lim="800000"/>
            <a:headEnd/>
            <a:tailEnd/>
          </a:ln>
        </p:spPr>
        <p:txBody>
          <a:bodyPr vert="horz" wrap="square" lIns="0" tIns="18288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id-ID" sz="4800" dirty="0">
              <a:solidFill>
                <a:srgbClr val="FFFFFF"/>
              </a:solidFill>
            </a:endParaRPr>
          </a:p>
        </p:txBody>
      </p:sp>
      <p:sp>
        <p:nvSpPr>
          <p:cNvPr id="22" name="Rectangle 5">
            <a:extLst>
              <a:ext uri="{FF2B5EF4-FFF2-40B4-BE49-F238E27FC236}">
                <a16:creationId xmlns:a16="http://schemas.microsoft.com/office/drawing/2014/main" id="{671A1F99-267B-DA17-125B-4280F02DA6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7291" y="5189146"/>
            <a:ext cx="5450694" cy="1322267"/>
          </a:xfrm>
          <a:prstGeom prst="rect">
            <a:avLst/>
          </a:prstGeom>
          <a:solidFill>
            <a:schemeClr val="accent6">
              <a:lumMod val="40000"/>
              <a:lumOff val="60000"/>
              <a:alpha val="90000"/>
            </a:schemeClr>
          </a:solidFill>
          <a:ln w="11113" cap="flat">
            <a:noFill/>
            <a:prstDash val="solid"/>
            <a:miter lim="800000"/>
            <a:headEnd/>
            <a:tailEnd/>
          </a:ln>
        </p:spPr>
        <p:txBody>
          <a:bodyPr vert="horz" wrap="square" lIns="0" tIns="18288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id-ID" sz="4800" dirty="0">
              <a:solidFill>
                <a:srgbClr val="FFFFFF"/>
              </a:solidFill>
            </a:endParaRPr>
          </a:p>
        </p:txBody>
      </p:sp>
      <p:sp>
        <p:nvSpPr>
          <p:cNvPr id="24" name="Rectangle 5">
            <a:extLst>
              <a:ext uri="{FF2B5EF4-FFF2-40B4-BE49-F238E27FC236}">
                <a16:creationId xmlns:a16="http://schemas.microsoft.com/office/drawing/2014/main" id="{A8DBB2BE-49EE-D69E-E07E-C675C7DE0F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72568" y="565527"/>
            <a:ext cx="5450694" cy="1322267"/>
          </a:xfrm>
          <a:prstGeom prst="rect">
            <a:avLst/>
          </a:prstGeom>
          <a:solidFill>
            <a:schemeClr val="accent6">
              <a:lumMod val="40000"/>
              <a:lumOff val="60000"/>
              <a:alpha val="90000"/>
            </a:schemeClr>
          </a:solidFill>
          <a:ln w="11113" cap="flat">
            <a:noFill/>
            <a:prstDash val="solid"/>
            <a:miter lim="800000"/>
            <a:headEnd/>
            <a:tailEnd/>
          </a:ln>
        </p:spPr>
        <p:txBody>
          <a:bodyPr vert="horz" wrap="square" lIns="0" tIns="18288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id-ID" sz="4800" dirty="0">
              <a:solidFill>
                <a:srgbClr val="FFFFFF"/>
              </a:solidFill>
            </a:endParaRPr>
          </a:p>
        </p:txBody>
      </p:sp>
      <p:sp>
        <p:nvSpPr>
          <p:cNvPr id="25" name="Rectangle 5">
            <a:extLst>
              <a:ext uri="{FF2B5EF4-FFF2-40B4-BE49-F238E27FC236}">
                <a16:creationId xmlns:a16="http://schemas.microsoft.com/office/drawing/2014/main" id="{D7E692C9-06B3-FB53-C6FE-1373EBDD29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72568" y="2106734"/>
            <a:ext cx="5450694" cy="1322267"/>
          </a:xfrm>
          <a:prstGeom prst="rect">
            <a:avLst/>
          </a:prstGeom>
          <a:solidFill>
            <a:schemeClr val="accent6">
              <a:lumMod val="40000"/>
              <a:lumOff val="60000"/>
              <a:alpha val="90000"/>
            </a:schemeClr>
          </a:solidFill>
          <a:ln w="11113" cap="flat">
            <a:noFill/>
            <a:prstDash val="solid"/>
            <a:miter lim="800000"/>
            <a:headEnd/>
            <a:tailEnd/>
          </a:ln>
        </p:spPr>
        <p:txBody>
          <a:bodyPr vert="horz" wrap="square" lIns="0" tIns="18288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id-ID" sz="4800" dirty="0">
              <a:solidFill>
                <a:srgbClr val="FFFFFF"/>
              </a:solidFill>
            </a:endParaRPr>
          </a:p>
        </p:txBody>
      </p:sp>
      <p:sp>
        <p:nvSpPr>
          <p:cNvPr id="26" name="Rectangle 5">
            <a:extLst>
              <a:ext uri="{FF2B5EF4-FFF2-40B4-BE49-F238E27FC236}">
                <a16:creationId xmlns:a16="http://schemas.microsoft.com/office/drawing/2014/main" id="{19210DE8-88CE-61B2-D2F4-C0717E36E5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72568" y="3647940"/>
            <a:ext cx="5450694" cy="1322267"/>
          </a:xfrm>
          <a:prstGeom prst="rect">
            <a:avLst/>
          </a:prstGeom>
          <a:solidFill>
            <a:schemeClr val="accent6">
              <a:lumMod val="40000"/>
              <a:lumOff val="60000"/>
              <a:alpha val="90000"/>
            </a:schemeClr>
          </a:solidFill>
          <a:ln w="11113" cap="flat">
            <a:noFill/>
            <a:prstDash val="solid"/>
            <a:miter lim="800000"/>
            <a:headEnd/>
            <a:tailEnd/>
          </a:ln>
        </p:spPr>
        <p:txBody>
          <a:bodyPr vert="horz" wrap="square" lIns="0" tIns="18288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id-ID" sz="4800" dirty="0">
              <a:solidFill>
                <a:srgbClr val="FFFFFF"/>
              </a:solidFill>
            </a:endParaRPr>
          </a:p>
        </p:txBody>
      </p:sp>
      <p:sp>
        <p:nvSpPr>
          <p:cNvPr id="27" name="Rectangle 5">
            <a:extLst>
              <a:ext uri="{FF2B5EF4-FFF2-40B4-BE49-F238E27FC236}">
                <a16:creationId xmlns:a16="http://schemas.microsoft.com/office/drawing/2014/main" id="{28AE636A-B370-C9F4-C1C7-7B30FC4329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72568" y="5189146"/>
            <a:ext cx="5450694" cy="1322267"/>
          </a:xfrm>
          <a:prstGeom prst="rect">
            <a:avLst/>
          </a:prstGeom>
          <a:solidFill>
            <a:schemeClr val="accent6">
              <a:lumMod val="40000"/>
              <a:lumOff val="60000"/>
              <a:alpha val="90000"/>
            </a:schemeClr>
          </a:solidFill>
          <a:ln w="11113" cap="flat">
            <a:noFill/>
            <a:prstDash val="solid"/>
            <a:miter lim="800000"/>
            <a:headEnd/>
            <a:tailEnd/>
          </a:ln>
        </p:spPr>
        <p:txBody>
          <a:bodyPr vert="horz" wrap="square" lIns="0" tIns="18288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id-ID" sz="4800" dirty="0">
              <a:solidFill>
                <a:srgbClr val="FFFFFF"/>
              </a:solidFill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95A249CE-B6BF-9940-16F9-ECF70494168F}"/>
              </a:ext>
            </a:extLst>
          </p:cNvPr>
          <p:cNvSpPr txBox="1"/>
          <p:nvPr/>
        </p:nvSpPr>
        <p:spPr>
          <a:xfrm>
            <a:off x="856642" y="762627"/>
            <a:ext cx="499720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dirty="0">
                <a:solidFill>
                  <a:srgbClr val="4E2783"/>
                </a:solidFill>
                <a:effectLst/>
                <a:ea typeface="Open Sans Condensed Condensed Light" pitchFamily="2" charset="0"/>
                <a:cs typeface="Open Sans Condensed Condensed Light" pitchFamily="2" charset="0"/>
              </a:rPr>
              <a:t>Demonstro o amor não apenas ouvindo as palavras de uma pessoa, mas o significado e o sentimento por trás das palavras. </a:t>
            </a:r>
          </a:p>
        </p:txBody>
      </p:sp>
      <p:sp>
        <p:nvSpPr>
          <p:cNvPr id="28" name="CaixaDeTexto 27">
            <a:extLst>
              <a:ext uri="{FF2B5EF4-FFF2-40B4-BE49-F238E27FC236}">
                <a16:creationId xmlns:a16="http://schemas.microsoft.com/office/drawing/2014/main" id="{56CD80D6-66AF-66EB-8996-86736FA3391C}"/>
              </a:ext>
            </a:extLst>
          </p:cNvPr>
          <p:cNvSpPr txBox="1"/>
          <p:nvPr/>
        </p:nvSpPr>
        <p:spPr>
          <a:xfrm>
            <a:off x="754033" y="2413924"/>
            <a:ext cx="499720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dirty="0">
                <a:solidFill>
                  <a:srgbClr val="4E2783"/>
                </a:solidFill>
                <a:effectLst/>
                <a:ea typeface="Open Sans Condensed Condensed Light" pitchFamily="2" charset="0"/>
                <a:cs typeface="Open Sans Condensed Condensed Light" pitchFamily="2" charset="0"/>
              </a:rPr>
              <a:t>Olho para o outro enquanto ele fala, mantenho o corpo em uma posição aberta e faço contato visual. </a:t>
            </a:r>
          </a:p>
        </p:txBody>
      </p:sp>
      <p:sp>
        <p:nvSpPr>
          <p:cNvPr id="29" name="CaixaDeTexto 28">
            <a:extLst>
              <a:ext uri="{FF2B5EF4-FFF2-40B4-BE49-F238E27FC236}">
                <a16:creationId xmlns:a16="http://schemas.microsoft.com/office/drawing/2014/main" id="{E120A483-43CE-118D-0483-79E8158129DB}"/>
              </a:ext>
            </a:extLst>
          </p:cNvPr>
          <p:cNvSpPr txBox="1"/>
          <p:nvPr/>
        </p:nvSpPr>
        <p:spPr>
          <a:xfrm>
            <a:off x="856643" y="4109018"/>
            <a:ext cx="499720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dirty="0">
                <a:solidFill>
                  <a:srgbClr val="4E2783"/>
                </a:solidFill>
                <a:effectLst/>
                <a:ea typeface="Open Sans Condensed Condensed Light" pitchFamily="2" charset="0"/>
                <a:cs typeface="Open Sans Condensed Condensed Light" pitchFamily="2" charset="0"/>
              </a:rPr>
              <a:t>Faço mais perguntas abertas do que fechadas. </a:t>
            </a:r>
          </a:p>
        </p:txBody>
      </p:sp>
      <p:sp>
        <p:nvSpPr>
          <p:cNvPr id="30" name="CaixaDeTexto 29">
            <a:extLst>
              <a:ext uri="{FF2B5EF4-FFF2-40B4-BE49-F238E27FC236}">
                <a16:creationId xmlns:a16="http://schemas.microsoft.com/office/drawing/2014/main" id="{73AF8148-180A-640A-10CB-827FA9D2D2D4}"/>
              </a:ext>
            </a:extLst>
          </p:cNvPr>
          <p:cNvSpPr txBox="1"/>
          <p:nvPr/>
        </p:nvSpPr>
        <p:spPr>
          <a:xfrm>
            <a:off x="856643" y="5514637"/>
            <a:ext cx="499720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dirty="0">
                <a:solidFill>
                  <a:srgbClr val="4E2783"/>
                </a:solidFill>
                <a:effectLst/>
                <a:ea typeface="Open Sans Condensed Condensed Light" pitchFamily="2" charset="0"/>
                <a:cs typeface="Open Sans Condensed Condensed Light" pitchFamily="2" charset="0"/>
              </a:rPr>
              <a:t>Meu amor tem superado a atitude de julgar apressadamente. </a:t>
            </a:r>
          </a:p>
        </p:txBody>
      </p:sp>
      <p:sp>
        <p:nvSpPr>
          <p:cNvPr id="31" name="CaixaDeTexto 30">
            <a:extLst>
              <a:ext uri="{FF2B5EF4-FFF2-40B4-BE49-F238E27FC236}">
                <a16:creationId xmlns:a16="http://schemas.microsoft.com/office/drawing/2014/main" id="{03D67698-2E8C-472A-0596-838186496963}"/>
              </a:ext>
            </a:extLst>
          </p:cNvPr>
          <p:cNvSpPr txBox="1"/>
          <p:nvPr/>
        </p:nvSpPr>
        <p:spPr>
          <a:xfrm>
            <a:off x="6826054" y="901127"/>
            <a:ext cx="483865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dirty="0">
                <a:solidFill>
                  <a:srgbClr val="4E2783"/>
                </a:solidFill>
                <a:effectLst/>
                <a:ea typeface="Open Sans Condensed Condensed Light" pitchFamily="2" charset="0"/>
                <a:cs typeface="Open Sans Condensed Condensed Light" pitchFamily="2" charset="0"/>
              </a:rPr>
              <a:t>Expresso palavras para ajudar o outro a superar os obstáculos e proponho soluções. </a:t>
            </a:r>
          </a:p>
        </p:txBody>
      </p:sp>
      <p:sp>
        <p:nvSpPr>
          <p:cNvPr id="32" name="CaixaDeTexto 31">
            <a:extLst>
              <a:ext uri="{FF2B5EF4-FFF2-40B4-BE49-F238E27FC236}">
                <a16:creationId xmlns:a16="http://schemas.microsoft.com/office/drawing/2014/main" id="{66249614-E25B-7BE2-0B93-BA6A76523E67}"/>
              </a:ext>
            </a:extLst>
          </p:cNvPr>
          <p:cNvSpPr txBox="1"/>
          <p:nvPr/>
        </p:nvSpPr>
        <p:spPr>
          <a:xfrm>
            <a:off x="6599310" y="2413924"/>
            <a:ext cx="499720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dirty="0">
                <a:solidFill>
                  <a:srgbClr val="4E2783"/>
                </a:solidFill>
                <a:effectLst/>
                <a:ea typeface="Open Sans Condensed Condensed Light" pitchFamily="2" charset="0"/>
                <a:cs typeface="Open Sans Condensed Condensed Light" pitchFamily="2" charset="0"/>
              </a:rPr>
              <a:t>Minhas palavras, expressões e soluções ajudam o outro a evitar as preocupações. </a:t>
            </a:r>
          </a:p>
        </p:txBody>
      </p:sp>
      <p:sp>
        <p:nvSpPr>
          <p:cNvPr id="33" name="CaixaDeTexto 32">
            <a:extLst>
              <a:ext uri="{FF2B5EF4-FFF2-40B4-BE49-F238E27FC236}">
                <a16:creationId xmlns:a16="http://schemas.microsoft.com/office/drawing/2014/main" id="{C6E52275-2A86-557D-A11B-377423693715}"/>
              </a:ext>
            </a:extLst>
          </p:cNvPr>
          <p:cNvSpPr txBox="1"/>
          <p:nvPr/>
        </p:nvSpPr>
        <p:spPr>
          <a:xfrm>
            <a:off x="6599310" y="3955130"/>
            <a:ext cx="499720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dirty="0">
                <a:solidFill>
                  <a:srgbClr val="4E2783"/>
                </a:solidFill>
                <a:effectLst/>
                <a:ea typeface="Open Sans Condensed Condensed Light" pitchFamily="2" charset="0"/>
                <a:cs typeface="Open Sans Condensed Condensed Light" pitchFamily="2" charset="0"/>
              </a:rPr>
              <a:t>O amor nos torna vulneráveis. Sou aberta em relação aos meus sentimentos, honesta e humana. </a:t>
            </a:r>
          </a:p>
        </p:txBody>
      </p:sp>
      <p:sp>
        <p:nvSpPr>
          <p:cNvPr id="34" name="CaixaDeTexto 33">
            <a:extLst>
              <a:ext uri="{FF2B5EF4-FFF2-40B4-BE49-F238E27FC236}">
                <a16:creationId xmlns:a16="http://schemas.microsoft.com/office/drawing/2014/main" id="{AE4D6E05-E7FD-7B9D-AC9B-00C040E483C1}"/>
              </a:ext>
            </a:extLst>
          </p:cNvPr>
          <p:cNvSpPr txBox="1"/>
          <p:nvPr/>
        </p:nvSpPr>
        <p:spPr>
          <a:xfrm>
            <a:off x="6826053" y="5668525"/>
            <a:ext cx="499720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dirty="0">
                <a:solidFill>
                  <a:srgbClr val="4E2783"/>
                </a:solidFill>
                <a:effectLst/>
                <a:ea typeface="Open Sans Condensed Condensed Light" pitchFamily="2" charset="0"/>
                <a:cs typeface="Open Sans Condensed Condensed Light" pitchFamily="2" charset="0"/>
              </a:rPr>
              <a:t>O amor encoraja e eu expresso apreço. </a:t>
            </a:r>
          </a:p>
        </p:txBody>
      </p:sp>
    </p:spTree>
    <p:extLst>
      <p:ext uri="{BB962C8B-B14F-4D97-AF65-F5344CB8AC3E}">
        <p14:creationId xmlns:p14="http://schemas.microsoft.com/office/powerpoint/2010/main" val="1239574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4998" y="2604977"/>
            <a:ext cx="12177002" cy="967563"/>
          </a:xfrm>
          <a:prstGeom prst="rect">
            <a:avLst/>
          </a:prstGeom>
          <a:gradFill>
            <a:gsLst>
              <a:gs pos="0">
                <a:srgbClr val="C3BBDC"/>
              </a:gs>
              <a:gs pos="100000">
                <a:srgbClr val="C3BBDC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5" name="Imagem 4" descr="Uma imagem contendo Círculo&#10;&#10;Descrição gerada automaticamente">
            <a:extLst>
              <a:ext uri="{FF2B5EF4-FFF2-40B4-BE49-F238E27FC236}">
                <a16:creationId xmlns:a16="http://schemas.microsoft.com/office/drawing/2014/main" id="{417C05A2-5C23-2AC5-D997-150F6DD98A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1745" y="385972"/>
            <a:ext cx="6408189" cy="5597801"/>
          </a:xfrm>
          <a:prstGeom prst="rect">
            <a:avLst/>
          </a:prstGeom>
        </p:spPr>
      </p:pic>
      <p:sp>
        <p:nvSpPr>
          <p:cNvPr id="6" name="TextBox 22">
            <a:extLst>
              <a:ext uri="{FF2B5EF4-FFF2-40B4-BE49-F238E27FC236}">
                <a16:creationId xmlns:a16="http://schemas.microsoft.com/office/drawing/2014/main" id="{DEE1B5A2-8AA3-A35A-E710-304EC74D42F1}"/>
              </a:ext>
            </a:extLst>
          </p:cNvPr>
          <p:cNvSpPr txBox="1"/>
          <p:nvPr/>
        </p:nvSpPr>
        <p:spPr>
          <a:xfrm>
            <a:off x="4653439" y="2538191"/>
            <a:ext cx="29001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32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Exercícios</a:t>
            </a:r>
            <a:r>
              <a:rPr lang="id-ID" sz="32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32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de</a:t>
            </a:r>
            <a:r>
              <a:rPr lang="id-ID" sz="32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32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crescimento</a:t>
            </a:r>
            <a:r>
              <a:rPr lang="id-ID" sz="32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32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pessoal</a:t>
            </a:r>
            <a:endParaRPr lang="en-US" sz="3200" dirty="0">
              <a:solidFill>
                <a:srgbClr val="4E2783"/>
              </a:solidFill>
              <a:latin typeface="Footlight MT Light" panose="0204060206030A020304" pitchFamily="18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069890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5">
            <a:extLst>
              <a:ext uri="{FF2B5EF4-FFF2-40B4-BE49-F238E27FC236}">
                <a16:creationId xmlns:a16="http://schemas.microsoft.com/office/drawing/2014/main" id="{DCA62448-AC6E-22C9-34F9-4A91ACD78428}"/>
              </a:ext>
            </a:extLst>
          </p:cNvPr>
          <p:cNvSpPr/>
          <p:nvPr/>
        </p:nvSpPr>
        <p:spPr>
          <a:xfrm>
            <a:off x="2834640" y="663677"/>
            <a:ext cx="6675119" cy="6230664"/>
          </a:xfrm>
          <a:prstGeom prst="rect">
            <a:avLst/>
          </a:prstGeom>
          <a:gradFill>
            <a:gsLst>
              <a:gs pos="0">
                <a:srgbClr val="C3BBDC"/>
              </a:gs>
              <a:gs pos="100000">
                <a:srgbClr val="C3BBDC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2" name="TextBox 22">
            <a:extLst>
              <a:ext uri="{FF2B5EF4-FFF2-40B4-BE49-F238E27FC236}">
                <a16:creationId xmlns:a16="http://schemas.microsoft.com/office/drawing/2014/main" id="{0C42946C-B531-A055-53DE-58F047B9ACA8}"/>
              </a:ext>
            </a:extLst>
          </p:cNvPr>
          <p:cNvSpPr txBox="1"/>
          <p:nvPr/>
        </p:nvSpPr>
        <p:spPr>
          <a:xfrm>
            <a:off x="3789512" y="2140868"/>
            <a:ext cx="5070500" cy="32762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BR" sz="20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Que hoje seja o Dia da Afirmação. Encontre pelo menos dez pessoas a quem você possa expressar sua gratidão. Você pode fazer isso pessoalmente, por telefone, por e-mail, redes sociais ou por meio de uma cartinha. No final do dia, faça uma lista das pessoas que você incentivou. </a:t>
            </a:r>
          </a:p>
        </p:txBody>
      </p:sp>
      <p:pic>
        <p:nvPicPr>
          <p:cNvPr id="8" name="Imagem 7">
            <a:extLst>
              <a:ext uri="{FF2B5EF4-FFF2-40B4-BE49-F238E27FC236}">
                <a16:creationId xmlns:a16="http://schemas.microsoft.com/office/drawing/2014/main" id="{7543AA40-6058-8BA9-C0C1-0A2C9C6883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254307" y="-58994"/>
            <a:ext cx="1683385" cy="2299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6844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Peach">
      <a:dk1>
        <a:srgbClr val="000000"/>
      </a:dk1>
      <a:lt1>
        <a:srgbClr val="FFFFFF"/>
      </a:lt1>
      <a:dk2>
        <a:srgbClr val="464646"/>
      </a:dk2>
      <a:lt2>
        <a:srgbClr val="FFFFFF"/>
      </a:lt2>
      <a:accent1>
        <a:srgbClr val="F69A8F"/>
      </a:accent1>
      <a:accent2>
        <a:srgbClr val="F8B1AA"/>
      </a:accent2>
      <a:accent3>
        <a:srgbClr val="F9BFB9"/>
      </a:accent3>
      <a:accent4>
        <a:srgbClr val="F6C0A8"/>
      </a:accent4>
      <a:accent5>
        <a:srgbClr val="F4B69A"/>
      </a:accent5>
      <a:accent6>
        <a:srgbClr val="F2A786"/>
      </a:accent6>
      <a:hlink>
        <a:srgbClr val="FFFFFF"/>
      </a:hlink>
      <a:folHlink>
        <a:srgbClr val="FFFFFF"/>
      </a:folHlink>
    </a:clrScheme>
    <a:fontScheme name="Custom 6">
      <a:majorFont>
        <a:latin typeface="Constantia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624F9E3DF7FBAB4A9A6D824FE11CA10C" ma:contentTypeVersion="18" ma:contentTypeDescription="Crie um novo documento." ma:contentTypeScope="" ma:versionID="e667ed11a7dc85a5ce8aef94a7e3c0c4">
  <xsd:schema xmlns:xsd="http://www.w3.org/2001/XMLSchema" xmlns:xs="http://www.w3.org/2001/XMLSchema" xmlns:p="http://schemas.microsoft.com/office/2006/metadata/properties" xmlns:ns2="4d66254c-b8c0-4e16-9669-44d49c614d61" xmlns:ns3="cc85661e-698c-471d-81cd-239229bffddc" targetNamespace="http://schemas.microsoft.com/office/2006/metadata/properties" ma:root="true" ma:fieldsID="86402b3dae7abd56f70f156dc023e281" ns2:_="" ns3:_="">
    <xsd:import namespace="4d66254c-b8c0-4e16-9669-44d49c614d61"/>
    <xsd:import namespace="cc85661e-698c-471d-81cd-239229bffdd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d66254c-b8c0-4e16-9669-44d49c614d6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Marcações de imagem" ma:readOnly="false" ma:fieldId="{5cf76f15-5ced-4ddc-b409-7134ff3c332f}" ma:taxonomyMulti="true" ma:sspId="8e8593b7-542e-4346-9e98-482410f851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85661e-698c-471d-81cd-239229bffddc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47e5e28a-6981-44d9-947a-1619d35bb1a9}" ma:internalName="TaxCatchAll" ma:showField="CatchAllData" ma:web="cc85661e-698c-471d-81cd-239229bffdd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d66254c-b8c0-4e16-9669-44d49c614d61">
      <Terms xmlns="http://schemas.microsoft.com/office/infopath/2007/PartnerControls"/>
    </lcf76f155ced4ddcb4097134ff3c332f>
    <TaxCatchAll xmlns="cc85661e-698c-471d-81cd-239229bffddc" xsi:nil="true"/>
  </documentManagement>
</p:properties>
</file>

<file path=customXml/itemProps1.xml><?xml version="1.0" encoding="utf-8"?>
<ds:datastoreItem xmlns:ds="http://schemas.openxmlformats.org/officeDocument/2006/customXml" ds:itemID="{95FFBD79-854E-44C7-8870-A92BF66F4906}"/>
</file>

<file path=customXml/itemProps2.xml><?xml version="1.0" encoding="utf-8"?>
<ds:datastoreItem xmlns:ds="http://schemas.openxmlformats.org/officeDocument/2006/customXml" ds:itemID="{F285F340-FAD8-4B35-B87A-21C849D6308A}"/>
</file>

<file path=customXml/itemProps3.xml><?xml version="1.0" encoding="utf-8"?>
<ds:datastoreItem xmlns:ds="http://schemas.openxmlformats.org/officeDocument/2006/customXml" ds:itemID="{B6F2806D-B4B0-4996-B841-AA9D7565EF1B}"/>
</file>

<file path=docProps/app.xml><?xml version="1.0" encoding="utf-8"?>
<Properties xmlns="http://schemas.openxmlformats.org/officeDocument/2006/extended-properties" xmlns:vt="http://schemas.openxmlformats.org/officeDocument/2006/docPropsVTypes">
  <TotalTime>7580</TotalTime>
  <Words>438</Words>
  <Application>Microsoft Macintosh PowerPoint</Application>
  <PresentationFormat>Widescreen</PresentationFormat>
  <Paragraphs>34</Paragraphs>
  <Slides>11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11</vt:i4>
      </vt:variant>
    </vt:vector>
  </HeadingPairs>
  <TitlesOfParts>
    <vt:vector size="16" baseType="lpstr">
      <vt:lpstr>Nickainley Normal</vt:lpstr>
      <vt:lpstr>Calibri</vt:lpstr>
      <vt:lpstr>Arial</vt:lpstr>
      <vt:lpstr>Footlight MT Light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Bagus</dc:creator>
  <cp:lastModifiedBy>UNB - AMa - Wanessa Cristina Reis Ribeiro</cp:lastModifiedBy>
  <cp:revision>84</cp:revision>
  <dcterms:created xsi:type="dcterms:W3CDTF">2019-05-05T15:23:12Z</dcterms:created>
  <dcterms:modified xsi:type="dcterms:W3CDTF">2022-09-26T11:30:31Z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0x010100624F9E3DF7FBAB4A9A6D824FE11CA10C</vt:lpwstr>
  </property>
  <property fmtid="{D5CDD505-2E9C-101B-9397-08002B2CF9AE}" pid="3" name="MediaServiceImageTags">
    <vt:lpwstr/>
  </property>
</Properties>
</file>